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83" r:id="rId56"/>
    <p:sldId id="295" r:id="rId57"/>
    <p:sldId id="296" r:id="rId58"/>
    <p:sldId id="297" r:id="rId59"/>
    <p:sldId id="298" r:id="rId60"/>
    <p:sldId id="299" r:id="rId61"/>
    <p:sldId id="300" r:id="rId62"/>
    <p:sldId id="355" r:id="rId63"/>
    <p:sldId id="356" r:id="rId64"/>
    <p:sldId id="301" r:id="rId65"/>
    <p:sldId id="302" r:id="rId66"/>
    <p:sldId id="357" r:id="rId67"/>
    <p:sldId id="358" r:id="rId68"/>
    <p:sldId id="303" r:id="rId69"/>
    <p:sldId id="364" r:id="rId70"/>
    <p:sldId id="359" r:id="rId71"/>
    <p:sldId id="360" r:id="rId72"/>
    <p:sldId id="361" r:id="rId73"/>
    <p:sldId id="362" r:id="rId74"/>
    <p:sldId id="363" r:id="rId75"/>
    <p:sldId id="306" r:id="rId76"/>
    <p:sldId id="305" r:id="rId77"/>
    <p:sldId id="30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992BB90-138F-40CE-9896-AA9A4F63F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82BBF2-37B9-437B-8AFC-9B0D1C577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9F157-D9B8-4CC0-99FD-F16115DB4CB3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93EA36-7F83-4DE7-A9F5-C726CFF30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7DBAB9-5C0D-4CD8-A2A5-BC03E40C3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92F-56E2-43D7-9035-9223661BCC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80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8B2C-B6D1-4EB9-97AC-0BDDC14BC57B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0D2A-2EFC-4DA4-B5FD-E2D1A496D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1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3" y="32707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</a:t>
            </a:r>
            <a:r>
              <a:rPr lang="tr-TR" sz="3400" dirty="0" err="1">
                <a:latin typeface="+mn-lt"/>
              </a:rPr>
              <a:t>Goals</a:t>
            </a:r>
            <a:br>
              <a:rPr lang="tr-TR" sz="3400" dirty="0">
                <a:latin typeface="+mn-lt"/>
              </a:rPr>
            </a:br>
            <a:r>
              <a:rPr lang="tr-TR" sz="3400" dirty="0">
                <a:latin typeface="+mn-lt"/>
              </a:rPr>
              <a:t>27.12.2018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8" y="116510"/>
            <a:ext cx="3465443" cy="3488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28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9C5418EE-7C3A-412A-9BAF-B0DC7903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8"/>
          <a:stretch/>
        </p:blipFill>
        <p:spPr>
          <a:xfrm>
            <a:off x="2138783" y="1417955"/>
            <a:ext cx="8235951" cy="4792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Calibri" panose="020F0502020204030204" pitchFamily="34" charset="0"/>
              </a:rPr>
              <a:t>Communication Subsystem</a:t>
            </a:r>
            <a:r>
              <a:rPr lang="tr-TR" dirty="0">
                <a:latin typeface="+mn-lt"/>
                <a:cs typeface="Calibri" panose="020F0502020204030204" pitchFamily="34" charset="0"/>
              </a:rPr>
              <a:t>:</a:t>
            </a:r>
            <a:r>
              <a:rPr lang="en-US" dirty="0">
                <a:latin typeface="+mn-lt"/>
                <a:cs typeface="Calibri" panose="020F0502020204030204" pitchFamily="34" charset="0"/>
              </a:rPr>
              <a:t> 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r>
              <a:rPr lang="en-US" dirty="0">
                <a:latin typeface="+mn-lt"/>
                <a:cs typeface="Calibri" panose="020F0502020204030204" pitchFamily="34" charset="0"/>
              </a:rPr>
              <a:t>Visual Information Transmission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AKK KC03 FPV Camera with 600MW Transmitter (n.d.). Retrieved from </a:t>
            </a:r>
            <a:r>
              <a:rPr lang="en-US" sz="800" u="sng" dirty="0">
                <a:hlinkClick r:id="rId6"/>
              </a:rPr>
              <a:t>https://www.akktek.com/akk-kc03.html</a:t>
            </a:r>
            <a:endParaRPr lang="tr-TR" sz="800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</a:t>
            </a:r>
            <a:r>
              <a:rPr lang="tr-TR" sz="800" dirty="0"/>
              <a:t>-Po </a:t>
            </a:r>
            <a:r>
              <a:rPr lang="tr-TR" sz="800" dirty="0" err="1"/>
              <a:t>Battery</a:t>
            </a:r>
            <a:r>
              <a:rPr lang="tr-TR" sz="800" dirty="0"/>
              <a:t>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www.motionrc.com/products/admiral-3300mah</a:t>
            </a:r>
            <a:endParaRPr lang="tr-TR" sz="8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Li-Ion</a:t>
            </a:r>
            <a:r>
              <a:rPr lang="tr-TR" sz="800" dirty="0"/>
              <a:t> Powerbank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www.snapdeal.com/product/asus-blue-zen-power-bank</a:t>
            </a:r>
            <a:endParaRPr lang="tr-TR" sz="800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 err="1"/>
              <a:t>Cost</a:t>
            </a:r>
            <a:r>
              <a:rPr lang="tr-TR" sz="4000" dirty="0"/>
              <a:t> Analysis</a:t>
            </a:r>
          </a:p>
          <a:p>
            <a:pPr marL="0" indent="0">
              <a:buNone/>
            </a:pPr>
            <a:r>
              <a:rPr lang="tr-TR" sz="4000" dirty="0"/>
              <a:t>Time Plan</a:t>
            </a:r>
          </a:p>
          <a:p>
            <a:pPr marL="0" indent="0">
              <a:buNone/>
            </a:pPr>
            <a:r>
              <a:rPr lang="tr-TR" sz="4000" dirty="0" err="1"/>
              <a:t>Deliverables</a:t>
            </a:r>
            <a:endParaRPr lang="tr-TR" sz="4000" dirty="0"/>
          </a:p>
          <a:p>
            <a:pPr marL="0" indent="0">
              <a:buNone/>
            </a:pPr>
            <a:r>
              <a:rPr lang="tr-TR" sz="4000" dirty="0" err="1"/>
              <a:t>Conclusion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 Foundation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23012" cy="1242643"/>
            <a:chOff x="2063141" y="1065139"/>
            <a:chExt cx="1742259" cy="93198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4225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1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2977548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28455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41223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43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3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7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0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5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2068</Words>
  <Application>Microsoft Office PowerPoint</Application>
  <PresentationFormat>Geniş ekran</PresentationFormat>
  <Paragraphs>630</Paragraphs>
  <Slides>77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77</vt:i4>
      </vt:variant>
    </vt:vector>
  </HeadingPairs>
  <TitlesOfParts>
    <vt:vector size="86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 27.12.2018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Sunusu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Deliverables</vt:lpstr>
      <vt:lpstr>Deliverables</vt:lpstr>
      <vt:lpstr>PowerPoint Sunusu</vt:lpstr>
      <vt:lpstr>PowerPoint Sunusu</vt:lpstr>
      <vt:lpstr>PowerPoint Sunusu</vt:lpstr>
      <vt:lpstr>Conclusion</vt:lpstr>
      <vt:lpstr>Conclusion</vt:lpstr>
      <vt:lpstr>Conclusion</vt:lpstr>
      <vt:lpstr>Conclusion</vt:lpstr>
      <vt:lpstr>Conclusion</vt:lpstr>
      <vt:lpstr>Conclusion</vt:lpstr>
      <vt:lpstr>Conclusion</vt:lpstr>
      <vt:lpstr>References</vt:lpstr>
      <vt:lpstr>PowerPoint Sunusu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Aycan Beyenir</cp:lastModifiedBy>
  <cp:revision>75</cp:revision>
  <dcterms:created xsi:type="dcterms:W3CDTF">2018-12-25T08:01:41Z</dcterms:created>
  <dcterms:modified xsi:type="dcterms:W3CDTF">2018-12-27T10:27:16Z</dcterms:modified>
</cp:coreProperties>
</file>